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3228" y="-8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1D0C84-B856-4767-B82A-547EF0B54741}" type="datetimeFigureOut">
              <a:rPr lang="en-US" smtClean="0"/>
              <a:t>10/6/2012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C32A68-A253-447A-B0B6-27AB6E4F71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416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C32A68-A253-447A-B0B6-27AB6E4F71D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8386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D6CAE-85E8-4025-8B84-F64521E0FE09}" type="datetimeFigureOut">
              <a:rPr lang="en-US" smtClean="0"/>
              <a:t>10/6/2012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3A02D-07D1-41B5-824A-65BA1167B1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1350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D6CAE-85E8-4025-8B84-F64521E0FE09}" type="datetimeFigureOut">
              <a:rPr lang="en-US" smtClean="0"/>
              <a:t>10/6/2012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3A02D-07D1-41B5-824A-65BA1167B1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373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D6CAE-85E8-4025-8B84-F64521E0FE09}" type="datetimeFigureOut">
              <a:rPr lang="en-US" smtClean="0"/>
              <a:t>10/6/2012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3A02D-07D1-41B5-824A-65BA1167B1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0130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D6CAE-85E8-4025-8B84-F64521E0FE09}" type="datetimeFigureOut">
              <a:rPr lang="en-US" smtClean="0"/>
              <a:t>10/6/2012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3A02D-07D1-41B5-824A-65BA1167B1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7855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D6CAE-85E8-4025-8B84-F64521E0FE09}" type="datetimeFigureOut">
              <a:rPr lang="en-US" smtClean="0"/>
              <a:t>10/6/2012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3A02D-07D1-41B5-824A-65BA1167B1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54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D6CAE-85E8-4025-8B84-F64521E0FE09}" type="datetimeFigureOut">
              <a:rPr lang="en-US" smtClean="0"/>
              <a:t>10/6/2012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3A02D-07D1-41B5-824A-65BA1167B1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6469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D6CAE-85E8-4025-8B84-F64521E0FE09}" type="datetimeFigureOut">
              <a:rPr lang="en-US" smtClean="0"/>
              <a:t>10/6/2012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3A02D-07D1-41B5-824A-65BA1167B1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6800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D6CAE-85E8-4025-8B84-F64521E0FE09}" type="datetimeFigureOut">
              <a:rPr lang="en-US" smtClean="0"/>
              <a:t>10/6/2012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3A02D-07D1-41B5-824A-65BA1167B1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7659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D6CAE-85E8-4025-8B84-F64521E0FE09}" type="datetimeFigureOut">
              <a:rPr lang="en-US" smtClean="0"/>
              <a:t>10/6/2012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3A02D-07D1-41B5-824A-65BA1167B1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3975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D6CAE-85E8-4025-8B84-F64521E0FE09}" type="datetimeFigureOut">
              <a:rPr lang="en-US" smtClean="0"/>
              <a:t>10/6/2012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3A02D-07D1-41B5-824A-65BA1167B1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253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D6CAE-85E8-4025-8B84-F64521E0FE09}" type="datetimeFigureOut">
              <a:rPr lang="en-US" smtClean="0"/>
              <a:t>10/6/2012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3A02D-07D1-41B5-824A-65BA1167B1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475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CD6CAE-85E8-4025-8B84-F64521E0FE09}" type="datetimeFigureOut">
              <a:rPr lang="en-US" smtClean="0"/>
              <a:t>10/6/2012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83A02D-07D1-41B5-824A-65BA1167B1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440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Master\Pictures\ControlCenter3\Scan\CCF10062012_000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163415" cy="9326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67472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</Words>
  <Application>Microsoft Office PowerPoint</Application>
  <PresentationFormat>On-screen Show (4:3)</PresentationFormat>
  <Paragraphs>1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SUNY Campus Agreement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Master</dc:creator>
  <cp:lastModifiedBy>Master</cp:lastModifiedBy>
  <cp:revision>1</cp:revision>
  <dcterms:created xsi:type="dcterms:W3CDTF">2012-10-07T02:47:14Z</dcterms:created>
  <dcterms:modified xsi:type="dcterms:W3CDTF">2012-10-07T02:48:47Z</dcterms:modified>
</cp:coreProperties>
</file>